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0E4-0A6E-486C-B37F-E6F1962B4CDF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4DBD-E628-49F5-9663-845171B97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D00E4-0A6E-486C-B37F-E6F1962B4CDF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34DBD-E628-49F5-9663-845171B97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3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2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7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76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8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6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3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89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2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4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1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30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5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27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05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0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8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43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0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29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5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7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4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9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1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6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4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4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화면 슬라이드 쇼(4:3)</PresentationFormat>
  <Paragraphs>31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shalomlach@hotmail.com</dc:creator>
  <cp:lastModifiedBy>shalomlach@hotmail.com</cp:lastModifiedBy>
  <cp:revision>1</cp:revision>
  <dcterms:created xsi:type="dcterms:W3CDTF">2016-04-26T01:29:17Z</dcterms:created>
  <dcterms:modified xsi:type="dcterms:W3CDTF">2016-04-26T01:29:17Z</dcterms:modified>
</cp:coreProperties>
</file>